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772400" cy="10058400"/>
  <p:notesSz cx="6858000" cy="9144000"/>
  <p:embeddedFontLst>
    <p:embeddedFont>
      <p:font typeface="Times New Roman" charset="1" panose="02020603050405020304"/>
      <p:regular r:id="rId7"/>
    </p:embeddedFont>
    <p:embeddedFont>
      <p:font typeface="Times New Roman Bold Italics" charset="1" panose="02020703060505090304"/>
      <p:regular r:id="rId8"/>
    </p:embeddedFont>
    <p:embeddedFont>
      <p:font typeface="Times New Roman Italics" charset="1" panose="020205030504050903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97671" y="5029200"/>
            <a:ext cx="2202180" cy="1280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5"/>
              </a:lnSpc>
            </a:pP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2158"/>
              </a:lnSpc>
            </a:pPr>
          </a:p>
          <a:p>
            <a:pPr algn="ctr">
              <a:lnSpc>
                <a:spcPts val="2158"/>
              </a:lnSpc>
            </a:pPr>
            <a:r>
              <a:rPr lang="en-US" sz="2000">
                <a:solidFill>
                  <a:srgbClr val="2E53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2026-2027</a:t>
            </a: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1942"/>
              </a:lnSpc>
            </a:pPr>
            <a:r>
              <a:rPr lang="en-US" b="true" sz="1800" i="true">
                <a:solidFill>
                  <a:srgbClr val="006700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Lead</a:t>
            </a:r>
            <a:r>
              <a:rPr lang="en-US" sz="1800" i="true">
                <a:solidFill>
                  <a:srgbClr val="000000"/>
                </a:solidFill>
                <a:latin typeface="Times New Roman Italics"/>
                <a:ea typeface="Times New Roman Italics"/>
                <a:cs typeface="Times New Roman Italics"/>
                <a:sym typeface="Times New Roman Italics"/>
              </a:rPr>
              <a:t>, </a:t>
            </a:r>
            <a:r>
              <a:rPr lang="en-US" b="true" sz="1800" i="true">
                <a:solidFill>
                  <a:srgbClr val="006700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Love</a:t>
            </a:r>
            <a:r>
              <a:rPr lang="en-US" sz="1800" i="true">
                <a:solidFill>
                  <a:srgbClr val="000000"/>
                </a:solidFill>
                <a:latin typeface="Times New Roman Italics"/>
                <a:ea typeface="Times New Roman Italics"/>
                <a:cs typeface="Times New Roman Italics"/>
                <a:sym typeface="Times New Roman Italics"/>
              </a:rPr>
              <a:t>,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241383" y="2179320"/>
            <a:ext cx="3114755" cy="2849880"/>
          </a:xfrm>
          <a:custGeom>
            <a:avLst/>
            <a:gdLst/>
            <a:ahLst/>
            <a:cxnLst/>
            <a:rect r="r" b="b" t="t" l="l"/>
            <a:pathLst>
              <a:path h="2849880" w="3114755">
                <a:moveTo>
                  <a:pt x="0" y="0"/>
                </a:moveTo>
                <a:lnTo>
                  <a:pt x="3114755" y="0"/>
                </a:lnTo>
                <a:lnTo>
                  <a:pt x="3114755" y="2849880"/>
                </a:lnTo>
                <a:lnTo>
                  <a:pt x="0" y="28498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97671" y="6340983"/>
            <a:ext cx="2202180" cy="284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42"/>
              </a:lnSpc>
            </a:pPr>
            <a:r>
              <a:rPr lang="en-US" b="true" sz="1800" i="true">
                <a:solidFill>
                  <a:srgbClr val="006700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Serve</a:t>
            </a: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1295"/>
              </a:lnSpc>
            </a:pPr>
          </a:p>
          <a:p>
            <a:pPr algn="ctr">
              <a:lnSpc>
                <a:spcPts val="1295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DAHKDAV5uQY</dc:identifier>
  <dcterms:modified xsi:type="dcterms:W3CDTF">2011-08-01T06:04:30Z</dcterms:modified>
  <cp:revision>1</cp:revision>
  <dc:title>2025-2026 Lead, Love,</dc:title>
</cp:coreProperties>
</file>